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01" r:id="rId2"/>
  </p:sldMasterIdLst>
  <p:notesMasterIdLst>
    <p:notesMasterId r:id="rId10"/>
  </p:notesMasterIdLst>
  <p:handoutMasterIdLst>
    <p:handoutMasterId r:id="rId11"/>
  </p:handoutMasterIdLst>
  <p:sldIdLst>
    <p:sldId id="280" r:id="rId3"/>
    <p:sldId id="375" r:id="rId4"/>
    <p:sldId id="349" r:id="rId5"/>
    <p:sldId id="374" r:id="rId6"/>
    <p:sldId id="376" r:id="rId7"/>
    <p:sldId id="372" r:id="rId8"/>
    <p:sldId id="377" r:id="rId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1C6CB5"/>
    <a:srgbClr val="008000"/>
    <a:srgbClr val="993300"/>
    <a:srgbClr val="800080"/>
    <a:srgbClr val="ECD63F"/>
    <a:srgbClr val="3399FF"/>
    <a:srgbClr val="F7EEAB"/>
    <a:srgbClr val="FCF9E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8935" autoAdjust="0"/>
  </p:normalViewPr>
  <p:slideViewPr>
    <p:cSldViewPr>
      <p:cViewPr varScale="1">
        <p:scale>
          <a:sx n="122" d="100"/>
          <a:sy n="122" d="100"/>
        </p:scale>
        <p:origin x="12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82" d="100"/>
        <a:sy n="182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00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2011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7000</c:v>
                </c:pt>
                <c:pt idx="1">
                  <c:v>8500</c:v>
                </c:pt>
                <c:pt idx="2">
                  <c:v>12000</c:v>
                </c:pt>
                <c:pt idx="3">
                  <c:v>17500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220768"/>
        <c:axId val="163221328"/>
      </c:barChart>
      <c:catAx>
        <c:axId val="1632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221328"/>
        <c:crosses val="autoZero"/>
        <c:auto val="1"/>
        <c:lblAlgn val="ctr"/>
        <c:lblOffset val="100"/>
        <c:noMultiLvlLbl val="0"/>
      </c:catAx>
      <c:valAx>
        <c:axId val="1632213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6322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B176E-0236-41E7-A799-C8CA1C83A55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D204EB-FE08-4E66-B1A4-364823E5F525}">
      <dgm:prSet phldrT="[Text]"/>
      <dgm:spPr/>
      <dgm:t>
        <a:bodyPr/>
        <a:lstStyle/>
        <a:p>
          <a:r>
            <a:rPr lang="en-US" dirty="0"/>
            <a:t>LAND ACQUISITION</a:t>
          </a:r>
        </a:p>
      </dgm:t>
    </dgm:pt>
    <dgm:pt modelId="{94FF66AF-2674-4B57-B838-3F5664118278}" type="parTrans" cxnId="{168C1899-54A5-4E97-B1A3-B2DF48482D57}">
      <dgm:prSet/>
      <dgm:spPr/>
      <dgm:t>
        <a:bodyPr/>
        <a:lstStyle/>
        <a:p>
          <a:endParaRPr lang="en-US"/>
        </a:p>
      </dgm:t>
    </dgm:pt>
    <dgm:pt modelId="{DFB3233C-F11D-4435-964E-0263819FC516}" type="sibTrans" cxnId="{168C1899-54A5-4E97-B1A3-B2DF48482D57}">
      <dgm:prSet/>
      <dgm:spPr/>
      <dgm:t>
        <a:bodyPr/>
        <a:lstStyle/>
        <a:p>
          <a:endParaRPr lang="en-US"/>
        </a:p>
      </dgm:t>
    </dgm:pt>
    <dgm:pt modelId="{E7D5556A-F9EC-4936-B86B-D6050F32D38E}">
      <dgm:prSet phldrT="[Text]" custT="1"/>
      <dgm:spPr/>
      <dgm:t>
        <a:bodyPr/>
        <a:lstStyle/>
        <a:p>
          <a:r>
            <a:rPr lang="en-US" sz="1400" dirty="0"/>
            <a:t>March 2012</a:t>
          </a:r>
        </a:p>
      </dgm:t>
    </dgm:pt>
    <dgm:pt modelId="{60709F75-C49D-46DF-B4EF-93232E7E5201}" type="parTrans" cxnId="{0FCECAC9-C1CE-4639-8D67-E40C6005C925}">
      <dgm:prSet/>
      <dgm:spPr/>
      <dgm:t>
        <a:bodyPr/>
        <a:lstStyle/>
        <a:p>
          <a:endParaRPr lang="en-US"/>
        </a:p>
      </dgm:t>
    </dgm:pt>
    <dgm:pt modelId="{517B015E-045B-458D-81F5-F11F60D33979}" type="sibTrans" cxnId="{0FCECAC9-C1CE-4639-8D67-E40C6005C925}">
      <dgm:prSet/>
      <dgm:spPr/>
      <dgm:t>
        <a:bodyPr/>
        <a:lstStyle/>
        <a:p>
          <a:endParaRPr lang="en-US"/>
        </a:p>
      </dgm:t>
    </dgm:pt>
    <dgm:pt modelId="{75BFC25A-604B-4591-BEF2-BE51F8C41019}">
      <dgm:prSet phldrT="[Text]"/>
      <dgm:spPr/>
      <dgm:t>
        <a:bodyPr/>
        <a:lstStyle/>
        <a:p>
          <a:r>
            <a:rPr lang="en-US" dirty="0"/>
            <a:t>DESIGN START</a:t>
          </a:r>
        </a:p>
      </dgm:t>
    </dgm:pt>
    <dgm:pt modelId="{8C064258-6F9B-4B75-B92D-AEF10464C7FC}" type="parTrans" cxnId="{016ABEC6-5E6E-43DB-BE59-3C402E5BEF00}">
      <dgm:prSet/>
      <dgm:spPr/>
      <dgm:t>
        <a:bodyPr/>
        <a:lstStyle/>
        <a:p>
          <a:endParaRPr lang="en-US"/>
        </a:p>
      </dgm:t>
    </dgm:pt>
    <dgm:pt modelId="{7B9AD861-E2F5-4288-8CD3-10E269A3A254}" type="sibTrans" cxnId="{016ABEC6-5E6E-43DB-BE59-3C402E5BEF00}">
      <dgm:prSet/>
      <dgm:spPr/>
      <dgm:t>
        <a:bodyPr/>
        <a:lstStyle/>
        <a:p>
          <a:endParaRPr lang="en-US"/>
        </a:p>
      </dgm:t>
    </dgm:pt>
    <dgm:pt modelId="{9B8D2441-6F95-488F-BF29-D921427C7DCA}">
      <dgm:prSet phldrT="[Text]" custT="1"/>
      <dgm:spPr/>
      <dgm:t>
        <a:bodyPr/>
        <a:lstStyle/>
        <a:p>
          <a:r>
            <a:rPr lang="en-US" sz="1400" dirty="0"/>
            <a:t>May 2012</a:t>
          </a:r>
        </a:p>
      </dgm:t>
    </dgm:pt>
    <dgm:pt modelId="{9D586E3F-2F74-43F7-8026-CC1A130D98A0}" type="parTrans" cxnId="{14E63AB0-540E-49C8-9CF9-7024C90BD8C4}">
      <dgm:prSet/>
      <dgm:spPr/>
      <dgm:t>
        <a:bodyPr/>
        <a:lstStyle/>
        <a:p>
          <a:endParaRPr lang="en-US"/>
        </a:p>
      </dgm:t>
    </dgm:pt>
    <dgm:pt modelId="{23BF90E4-31F7-4994-A163-DF4796F731FE}" type="sibTrans" cxnId="{14E63AB0-540E-49C8-9CF9-7024C90BD8C4}">
      <dgm:prSet/>
      <dgm:spPr/>
      <dgm:t>
        <a:bodyPr/>
        <a:lstStyle/>
        <a:p>
          <a:endParaRPr lang="en-US"/>
        </a:p>
      </dgm:t>
    </dgm:pt>
    <dgm:pt modelId="{911D3F98-4435-42CE-BDA8-92C9FD2B816A}">
      <dgm:prSet phldrT="[Text]"/>
      <dgm:spPr/>
      <dgm:t>
        <a:bodyPr/>
        <a:lstStyle/>
        <a:p>
          <a:r>
            <a:rPr lang="en-US" dirty="0"/>
            <a:t>DESIGN COMPLETE</a:t>
          </a:r>
        </a:p>
      </dgm:t>
    </dgm:pt>
    <dgm:pt modelId="{A30F7091-C56D-4F2E-8E05-13929F25AF41}" type="parTrans" cxnId="{CA30C734-0412-4ADE-A2AE-51450E9F78CC}">
      <dgm:prSet/>
      <dgm:spPr/>
      <dgm:t>
        <a:bodyPr/>
        <a:lstStyle/>
        <a:p>
          <a:endParaRPr lang="en-US"/>
        </a:p>
      </dgm:t>
    </dgm:pt>
    <dgm:pt modelId="{569A2C71-C4DC-4735-99E1-ED25178E336E}" type="sibTrans" cxnId="{CA30C734-0412-4ADE-A2AE-51450E9F78CC}">
      <dgm:prSet/>
      <dgm:spPr/>
      <dgm:t>
        <a:bodyPr/>
        <a:lstStyle/>
        <a:p>
          <a:endParaRPr lang="en-US"/>
        </a:p>
      </dgm:t>
    </dgm:pt>
    <dgm:pt modelId="{9260A7DB-FFF9-4477-88D2-D59B2ADC241E}">
      <dgm:prSet phldrT="[Text]" custT="1"/>
      <dgm:spPr/>
      <dgm:t>
        <a:bodyPr/>
        <a:lstStyle/>
        <a:p>
          <a:r>
            <a:rPr lang="en-US" sz="1400" dirty="0" smtClean="0"/>
            <a:t>November 2013</a:t>
          </a:r>
          <a:endParaRPr lang="en-US" sz="1400" dirty="0"/>
        </a:p>
      </dgm:t>
    </dgm:pt>
    <dgm:pt modelId="{331F168D-6C28-4621-B8E4-CD027FC8ABC5}" type="parTrans" cxnId="{4898ADAB-BF9F-4059-9711-BD0A76D30453}">
      <dgm:prSet/>
      <dgm:spPr/>
      <dgm:t>
        <a:bodyPr/>
        <a:lstStyle/>
        <a:p>
          <a:endParaRPr lang="en-US"/>
        </a:p>
      </dgm:t>
    </dgm:pt>
    <dgm:pt modelId="{8D146BA8-816D-4D3D-864B-8F9DE9C037C8}" type="sibTrans" cxnId="{4898ADAB-BF9F-4059-9711-BD0A76D30453}">
      <dgm:prSet/>
      <dgm:spPr/>
      <dgm:t>
        <a:bodyPr/>
        <a:lstStyle/>
        <a:p>
          <a:endParaRPr lang="en-US"/>
        </a:p>
      </dgm:t>
    </dgm:pt>
    <dgm:pt modelId="{AEA460BF-FE40-499F-9F05-1016A948A0B7}">
      <dgm:prSet phldrT="[Text]"/>
      <dgm:spPr/>
      <dgm:t>
        <a:bodyPr/>
        <a:lstStyle/>
        <a:p>
          <a:r>
            <a:rPr lang="en-US" dirty="0"/>
            <a:t>CONSTRUCTION START</a:t>
          </a:r>
        </a:p>
      </dgm:t>
    </dgm:pt>
    <dgm:pt modelId="{C2240ABF-99E7-4831-929D-0947BF4C98A2}" type="parTrans" cxnId="{69A3E52D-9893-47F6-83C6-2BF95F22D5D8}">
      <dgm:prSet/>
      <dgm:spPr/>
      <dgm:t>
        <a:bodyPr/>
        <a:lstStyle/>
        <a:p>
          <a:endParaRPr lang="en-US"/>
        </a:p>
      </dgm:t>
    </dgm:pt>
    <dgm:pt modelId="{3A4D3FB6-A64B-4BE2-8A2B-794BF54636C1}" type="sibTrans" cxnId="{69A3E52D-9893-47F6-83C6-2BF95F22D5D8}">
      <dgm:prSet/>
      <dgm:spPr/>
      <dgm:t>
        <a:bodyPr/>
        <a:lstStyle/>
        <a:p>
          <a:endParaRPr lang="en-US"/>
        </a:p>
      </dgm:t>
    </dgm:pt>
    <dgm:pt modelId="{8BBE38F6-B540-434C-B6BD-958F8D9F358A}">
      <dgm:prSet phldrT="[Text]" custT="1"/>
      <dgm:spPr/>
      <dgm:t>
        <a:bodyPr/>
        <a:lstStyle/>
        <a:p>
          <a:r>
            <a:rPr lang="en-US" sz="1400" dirty="0"/>
            <a:t>September 2013</a:t>
          </a:r>
        </a:p>
      </dgm:t>
    </dgm:pt>
    <dgm:pt modelId="{1362D20B-6175-414B-A852-66452B23FABE}" type="parTrans" cxnId="{1707C7DA-D067-408B-AD91-1DD917CD271F}">
      <dgm:prSet/>
      <dgm:spPr/>
      <dgm:t>
        <a:bodyPr/>
        <a:lstStyle/>
        <a:p>
          <a:endParaRPr lang="en-US"/>
        </a:p>
      </dgm:t>
    </dgm:pt>
    <dgm:pt modelId="{7D94DA84-5150-42A6-BA6C-E80874DDCB52}" type="sibTrans" cxnId="{1707C7DA-D067-408B-AD91-1DD917CD271F}">
      <dgm:prSet/>
      <dgm:spPr/>
      <dgm:t>
        <a:bodyPr/>
        <a:lstStyle/>
        <a:p>
          <a:endParaRPr lang="en-US"/>
        </a:p>
      </dgm:t>
    </dgm:pt>
    <dgm:pt modelId="{DA0A3CBD-431E-4114-9600-D2A962EA65CE}">
      <dgm:prSet phldrT="[Text]"/>
      <dgm:spPr/>
      <dgm:t>
        <a:bodyPr/>
        <a:lstStyle/>
        <a:p>
          <a:r>
            <a:rPr lang="en-US" dirty="0"/>
            <a:t>CONSTRUCTION COMPLETE</a:t>
          </a:r>
        </a:p>
      </dgm:t>
    </dgm:pt>
    <dgm:pt modelId="{06073372-FCB4-4E3F-A223-FBBABCF4C90A}" type="parTrans" cxnId="{8D8B6A55-E5DC-4275-ABB2-764871847F42}">
      <dgm:prSet/>
      <dgm:spPr/>
      <dgm:t>
        <a:bodyPr/>
        <a:lstStyle/>
        <a:p>
          <a:endParaRPr lang="en-US"/>
        </a:p>
      </dgm:t>
    </dgm:pt>
    <dgm:pt modelId="{FF2A4F83-5C5B-4F29-9C0E-9C3BFCB35C10}" type="sibTrans" cxnId="{8D8B6A55-E5DC-4275-ABB2-764871847F42}">
      <dgm:prSet/>
      <dgm:spPr/>
      <dgm:t>
        <a:bodyPr/>
        <a:lstStyle/>
        <a:p>
          <a:endParaRPr lang="en-US"/>
        </a:p>
      </dgm:t>
    </dgm:pt>
    <dgm:pt modelId="{7AFB96D7-7C11-4A7E-B980-F6148ECB4BC2}">
      <dgm:prSet phldrT="[Text]" custT="1"/>
      <dgm:spPr/>
      <dgm:t>
        <a:bodyPr/>
        <a:lstStyle/>
        <a:p>
          <a:r>
            <a:rPr lang="en-US" sz="1400" dirty="0"/>
            <a:t>August 2016</a:t>
          </a:r>
        </a:p>
      </dgm:t>
    </dgm:pt>
    <dgm:pt modelId="{A4C11F06-195C-4B70-A355-A8586B514118}" type="parTrans" cxnId="{51A63D1F-1A9C-4E21-A693-3FC657B6F8B9}">
      <dgm:prSet/>
      <dgm:spPr/>
      <dgm:t>
        <a:bodyPr/>
        <a:lstStyle/>
        <a:p>
          <a:endParaRPr lang="en-US"/>
        </a:p>
      </dgm:t>
    </dgm:pt>
    <dgm:pt modelId="{8F9291E5-1031-443A-AF94-DA4CB58ACEE8}" type="sibTrans" cxnId="{51A63D1F-1A9C-4E21-A693-3FC657B6F8B9}">
      <dgm:prSet/>
      <dgm:spPr/>
      <dgm:t>
        <a:bodyPr/>
        <a:lstStyle/>
        <a:p>
          <a:endParaRPr lang="en-US"/>
        </a:p>
      </dgm:t>
    </dgm:pt>
    <dgm:pt modelId="{2CE52692-9131-420E-AD9C-B6CF6CD650AC}">
      <dgm:prSet phldrT="[Text]"/>
      <dgm:spPr/>
      <dgm:t>
        <a:bodyPr/>
        <a:lstStyle/>
        <a:p>
          <a:r>
            <a:rPr lang="en-US" dirty="0"/>
            <a:t>OCCUPANCY</a:t>
          </a:r>
        </a:p>
      </dgm:t>
    </dgm:pt>
    <dgm:pt modelId="{E827DCAA-0113-4613-AF72-2875C6DC4ECD}" type="parTrans" cxnId="{140F0FD0-DF23-470A-B3E0-D89BDBDC447C}">
      <dgm:prSet/>
      <dgm:spPr/>
      <dgm:t>
        <a:bodyPr/>
        <a:lstStyle/>
        <a:p>
          <a:endParaRPr lang="en-US"/>
        </a:p>
      </dgm:t>
    </dgm:pt>
    <dgm:pt modelId="{8451D5C9-CF84-4F47-831E-B736643AB7A7}" type="sibTrans" cxnId="{140F0FD0-DF23-470A-B3E0-D89BDBDC447C}">
      <dgm:prSet/>
      <dgm:spPr/>
      <dgm:t>
        <a:bodyPr/>
        <a:lstStyle/>
        <a:p>
          <a:endParaRPr lang="en-US"/>
        </a:p>
      </dgm:t>
    </dgm:pt>
    <dgm:pt modelId="{3CB8B527-EC9D-4DCE-B3A6-272EC7472AEF}">
      <dgm:prSet phldrT="[Text]" custT="1"/>
      <dgm:spPr/>
      <dgm:t>
        <a:bodyPr/>
        <a:lstStyle/>
        <a:p>
          <a:r>
            <a:rPr lang="en-US" sz="1400" dirty="0"/>
            <a:t>August 2016</a:t>
          </a:r>
        </a:p>
      </dgm:t>
    </dgm:pt>
    <dgm:pt modelId="{923E1B93-88FF-4D4A-B020-89A2BF5A2335}" type="parTrans" cxnId="{5199CA8B-CA67-4D2E-97E7-5584B566D60E}">
      <dgm:prSet/>
      <dgm:spPr/>
      <dgm:t>
        <a:bodyPr/>
        <a:lstStyle/>
        <a:p>
          <a:endParaRPr lang="en-US"/>
        </a:p>
      </dgm:t>
    </dgm:pt>
    <dgm:pt modelId="{F08D828D-F07C-46AB-B65C-450AB6BBCADB}" type="sibTrans" cxnId="{5199CA8B-CA67-4D2E-97E7-5584B566D60E}">
      <dgm:prSet/>
      <dgm:spPr/>
      <dgm:t>
        <a:bodyPr/>
        <a:lstStyle/>
        <a:p>
          <a:endParaRPr lang="en-US"/>
        </a:p>
      </dgm:t>
    </dgm:pt>
    <dgm:pt modelId="{2940006F-EE58-4F6B-8EB4-ED3B4B029804}">
      <dgm:prSet/>
      <dgm:spPr/>
      <dgm:t>
        <a:bodyPr/>
        <a:lstStyle/>
        <a:p>
          <a:r>
            <a:rPr lang="en-US" b="0" dirty="0"/>
            <a:t>CONSULTANT </a:t>
          </a:r>
          <a:r>
            <a:rPr lang="en-US" b="0" dirty="0" smtClean="0"/>
            <a:t>SELECTION START</a:t>
          </a:r>
          <a:endParaRPr lang="en-US" b="0" dirty="0"/>
        </a:p>
      </dgm:t>
    </dgm:pt>
    <dgm:pt modelId="{6B84A6D6-55AF-41C4-BE01-17A23A8D4A89}" type="parTrans" cxnId="{33B173E5-B4AB-4E26-BF5C-25245DFCEF08}">
      <dgm:prSet/>
      <dgm:spPr/>
      <dgm:t>
        <a:bodyPr/>
        <a:lstStyle/>
        <a:p>
          <a:endParaRPr lang="en-US"/>
        </a:p>
      </dgm:t>
    </dgm:pt>
    <dgm:pt modelId="{27E9C258-21D1-4EA6-BD1F-E2381A302FF2}" type="sibTrans" cxnId="{33B173E5-B4AB-4E26-BF5C-25245DFCEF08}">
      <dgm:prSet/>
      <dgm:spPr/>
      <dgm:t>
        <a:bodyPr/>
        <a:lstStyle/>
        <a:p>
          <a:endParaRPr lang="en-US"/>
        </a:p>
      </dgm:t>
    </dgm:pt>
    <dgm:pt modelId="{3957C35B-AA23-481A-85AB-FB8C8A9C68D2}">
      <dgm:prSet custT="1"/>
      <dgm:spPr/>
      <dgm:t>
        <a:bodyPr/>
        <a:lstStyle/>
        <a:p>
          <a:r>
            <a:rPr lang="en-US" sz="1400" dirty="0"/>
            <a:t>January </a:t>
          </a:r>
          <a:r>
            <a:rPr lang="en-US" sz="1400" dirty="0" smtClean="0"/>
            <a:t>2012</a:t>
          </a:r>
          <a:endParaRPr lang="en-US" sz="1400" dirty="0"/>
        </a:p>
      </dgm:t>
    </dgm:pt>
    <dgm:pt modelId="{CDF1C44A-3EB6-412B-A727-A6573EE4C293}" type="parTrans" cxnId="{BE9F6833-A756-45C4-ABFC-A7055B8F89FA}">
      <dgm:prSet/>
      <dgm:spPr/>
      <dgm:t>
        <a:bodyPr/>
        <a:lstStyle/>
        <a:p>
          <a:endParaRPr lang="en-US"/>
        </a:p>
      </dgm:t>
    </dgm:pt>
    <dgm:pt modelId="{8F84F27C-FF51-46F2-B17D-A59CBD1A4D94}" type="sibTrans" cxnId="{BE9F6833-A756-45C4-ABFC-A7055B8F89FA}">
      <dgm:prSet/>
      <dgm:spPr/>
      <dgm:t>
        <a:bodyPr/>
        <a:lstStyle/>
        <a:p>
          <a:endParaRPr lang="en-US"/>
        </a:p>
      </dgm:t>
    </dgm:pt>
    <dgm:pt modelId="{760A8377-90B8-48F7-9111-F207C832B76F}" type="pres">
      <dgm:prSet presAssocID="{737B176E-0236-41E7-A799-C8CA1C83A55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1D316E-8EA6-4DD9-B0AD-EF4048837B8B}" type="pres">
      <dgm:prSet presAssocID="{2940006F-EE58-4F6B-8EB4-ED3B4B029804}" presName="horFlow" presStyleCnt="0"/>
      <dgm:spPr/>
      <dgm:t>
        <a:bodyPr/>
        <a:lstStyle/>
        <a:p>
          <a:endParaRPr lang="en-US"/>
        </a:p>
      </dgm:t>
    </dgm:pt>
    <dgm:pt modelId="{94EB5536-9FBB-49F4-90D6-7A7C16C54A27}" type="pres">
      <dgm:prSet presAssocID="{2940006F-EE58-4F6B-8EB4-ED3B4B029804}" presName="bigChev" presStyleLbl="node1" presStyleIdx="0" presStyleCnt="7" custScaleX="151331"/>
      <dgm:spPr/>
      <dgm:t>
        <a:bodyPr/>
        <a:lstStyle/>
        <a:p>
          <a:endParaRPr lang="en-US"/>
        </a:p>
      </dgm:t>
    </dgm:pt>
    <dgm:pt modelId="{B8736C9E-0A79-436B-859A-3B73E5E2C110}" type="pres">
      <dgm:prSet presAssocID="{CDF1C44A-3EB6-412B-A727-A6573EE4C293}" presName="parTrans" presStyleCnt="0"/>
      <dgm:spPr/>
      <dgm:t>
        <a:bodyPr/>
        <a:lstStyle/>
        <a:p>
          <a:endParaRPr lang="en-US"/>
        </a:p>
      </dgm:t>
    </dgm:pt>
    <dgm:pt modelId="{5DA7A000-2655-4AF7-9F83-7B483F89C6E8}" type="pres">
      <dgm:prSet presAssocID="{3957C35B-AA23-481A-85AB-FB8C8A9C68D2}" presName="node" presStyleLbl="alignAccFollowNode1" presStyleIdx="0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CA8E1-910B-4FF6-92DB-A1B9584AC4BE}" type="pres">
      <dgm:prSet presAssocID="{2940006F-EE58-4F6B-8EB4-ED3B4B029804}" presName="vSp" presStyleCnt="0"/>
      <dgm:spPr/>
      <dgm:t>
        <a:bodyPr/>
        <a:lstStyle/>
        <a:p>
          <a:endParaRPr lang="en-US"/>
        </a:p>
      </dgm:t>
    </dgm:pt>
    <dgm:pt modelId="{FA87569E-932E-44AA-B538-2F3C1D689504}" type="pres">
      <dgm:prSet presAssocID="{68D204EB-FE08-4E66-B1A4-364823E5F525}" presName="horFlow" presStyleCnt="0"/>
      <dgm:spPr/>
      <dgm:t>
        <a:bodyPr/>
        <a:lstStyle/>
        <a:p>
          <a:endParaRPr lang="en-US"/>
        </a:p>
      </dgm:t>
    </dgm:pt>
    <dgm:pt modelId="{9C774C5F-DB5F-4C98-8B35-2DA4F2A21C01}" type="pres">
      <dgm:prSet presAssocID="{68D204EB-FE08-4E66-B1A4-364823E5F525}" presName="bigChev" presStyleLbl="node1" presStyleIdx="1" presStyleCnt="7" custScaleX="151331"/>
      <dgm:spPr/>
      <dgm:t>
        <a:bodyPr/>
        <a:lstStyle/>
        <a:p>
          <a:endParaRPr lang="en-US"/>
        </a:p>
      </dgm:t>
    </dgm:pt>
    <dgm:pt modelId="{E2413903-B959-4F5C-9021-0423360FA34F}" type="pres">
      <dgm:prSet presAssocID="{60709F75-C49D-46DF-B4EF-93232E7E5201}" presName="parTrans" presStyleCnt="0"/>
      <dgm:spPr/>
      <dgm:t>
        <a:bodyPr/>
        <a:lstStyle/>
        <a:p>
          <a:endParaRPr lang="en-US"/>
        </a:p>
      </dgm:t>
    </dgm:pt>
    <dgm:pt modelId="{A10B1129-26AB-47BD-945A-D0D34A4DA8EA}" type="pres">
      <dgm:prSet presAssocID="{E7D5556A-F9EC-4936-B86B-D6050F32D38E}" presName="node" presStyleLbl="alignAccFollowNode1" presStyleIdx="1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BF5E1-546E-45E2-92F2-9FFFDC193E55}" type="pres">
      <dgm:prSet presAssocID="{68D204EB-FE08-4E66-B1A4-364823E5F525}" presName="vSp" presStyleCnt="0"/>
      <dgm:spPr/>
      <dgm:t>
        <a:bodyPr/>
        <a:lstStyle/>
        <a:p>
          <a:endParaRPr lang="en-US"/>
        </a:p>
      </dgm:t>
    </dgm:pt>
    <dgm:pt modelId="{1F705239-98BF-44DC-9C53-C01F27E401BB}" type="pres">
      <dgm:prSet presAssocID="{75BFC25A-604B-4591-BEF2-BE51F8C41019}" presName="horFlow" presStyleCnt="0"/>
      <dgm:spPr/>
      <dgm:t>
        <a:bodyPr/>
        <a:lstStyle/>
        <a:p>
          <a:endParaRPr lang="en-US"/>
        </a:p>
      </dgm:t>
    </dgm:pt>
    <dgm:pt modelId="{F60966EE-45F0-4BBF-B678-3C8A393A3B1F}" type="pres">
      <dgm:prSet presAssocID="{75BFC25A-604B-4591-BEF2-BE51F8C41019}" presName="bigChev" presStyleLbl="node1" presStyleIdx="2" presStyleCnt="7" custScaleX="151331"/>
      <dgm:spPr/>
      <dgm:t>
        <a:bodyPr/>
        <a:lstStyle/>
        <a:p>
          <a:endParaRPr lang="en-US"/>
        </a:p>
      </dgm:t>
    </dgm:pt>
    <dgm:pt modelId="{94C1AD3C-4F2D-48AA-A7EC-D704AFD787DA}" type="pres">
      <dgm:prSet presAssocID="{9D586E3F-2F74-43F7-8026-CC1A130D98A0}" presName="parTrans" presStyleCnt="0"/>
      <dgm:spPr/>
      <dgm:t>
        <a:bodyPr/>
        <a:lstStyle/>
        <a:p>
          <a:endParaRPr lang="en-US"/>
        </a:p>
      </dgm:t>
    </dgm:pt>
    <dgm:pt modelId="{AC8BF71F-A8C7-4DB6-AAF5-B068B6F1E8E2}" type="pres">
      <dgm:prSet presAssocID="{9B8D2441-6F95-488F-BF29-D921427C7DCA}" presName="node" presStyleLbl="alignAccFollowNode1" presStyleIdx="2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CE858-8DF9-413C-ABA3-53D980E0BB32}" type="pres">
      <dgm:prSet presAssocID="{75BFC25A-604B-4591-BEF2-BE51F8C41019}" presName="vSp" presStyleCnt="0"/>
      <dgm:spPr/>
      <dgm:t>
        <a:bodyPr/>
        <a:lstStyle/>
        <a:p>
          <a:endParaRPr lang="en-US"/>
        </a:p>
      </dgm:t>
    </dgm:pt>
    <dgm:pt modelId="{6822809E-D8EC-4295-AEA8-0B7FE902B142}" type="pres">
      <dgm:prSet presAssocID="{911D3F98-4435-42CE-BDA8-92C9FD2B816A}" presName="horFlow" presStyleCnt="0"/>
      <dgm:spPr/>
      <dgm:t>
        <a:bodyPr/>
        <a:lstStyle/>
        <a:p>
          <a:endParaRPr lang="en-US"/>
        </a:p>
      </dgm:t>
    </dgm:pt>
    <dgm:pt modelId="{972097A5-EABB-4408-8C49-5AB92471E0FB}" type="pres">
      <dgm:prSet presAssocID="{911D3F98-4435-42CE-BDA8-92C9FD2B816A}" presName="bigChev" presStyleLbl="node1" presStyleIdx="3" presStyleCnt="7" custScaleX="151331"/>
      <dgm:spPr/>
      <dgm:t>
        <a:bodyPr/>
        <a:lstStyle/>
        <a:p>
          <a:endParaRPr lang="en-US"/>
        </a:p>
      </dgm:t>
    </dgm:pt>
    <dgm:pt modelId="{123822ED-0128-4543-9FF8-E55C8E290738}" type="pres">
      <dgm:prSet presAssocID="{331F168D-6C28-4621-B8E4-CD027FC8ABC5}" presName="parTrans" presStyleCnt="0"/>
      <dgm:spPr/>
      <dgm:t>
        <a:bodyPr/>
        <a:lstStyle/>
        <a:p>
          <a:endParaRPr lang="en-US"/>
        </a:p>
      </dgm:t>
    </dgm:pt>
    <dgm:pt modelId="{862CB696-0EE4-491F-BD91-9DF6A7E10712}" type="pres">
      <dgm:prSet presAssocID="{9260A7DB-FFF9-4477-88D2-D59B2ADC241E}" presName="node" presStyleLbl="alignAccFollowNode1" presStyleIdx="3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355B-C426-4610-9E47-EFEB9D35CF8C}" type="pres">
      <dgm:prSet presAssocID="{911D3F98-4435-42CE-BDA8-92C9FD2B816A}" presName="vSp" presStyleCnt="0"/>
      <dgm:spPr/>
      <dgm:t>
        <a:bodyPr/>
        <a:lstStyle/>
        <a:p>
          <a:endParaRPr lang="en-US"/>
        </a:p>
      </dgm:t>
    </dgm:pt>
    <dgm:pt modelId="{83EC1F1F-81D1-4A6E-BD56-50CB0DA371C1}" type="pres">
      <dgm:prSet presAssocID="{AEA460BF-FE40-499F-9F05-1016A948A0B7}" presName="horFlow" presStyleCnt="0"/>
      <dgm:spPr/>
      <dgm:t>
        <a:bodyPr/>
        <a:lstStyle/>
        <a:p>
          <a:endParaRPr lang="en-US"/>
        </a:p>
      </dgm:t>
    </dgm:pt>
    <dgm:pt modelId="{09AB6F94-18BD-4621-916D-2AA8D44FB843}" type="pres">
      <dgm:prSet presAssocID="{AEA460BF-FE40-499F-9F05-1016A948A0B7}" presName="bigChev" presStyleLbl="node1" presStyleIdx="4" presStyleCnt="7" custScaleX="151331"/>
      <dgm:spPr/>
      <dgm:t>
        <a:bodyPr/>
        <a:lstStyle/>
        <a:p>
          <a:endParaRPr lang="en-US"/>
        </a:p>
      </dgm:t>
    </dgm:pt>
    <dgm:pt modelId="{CDCE0CA1-5168-4A76-8EBA-8354A81D6BAD}" type="pres">
      <dgm:prSet presAssocID="{1362D20B-6175-414B-A852-66452B23FABE}" presName="parTrans" presStyleCnt="0"/>
      <dgm:spPr/>
      <dgm:t>
        <a:bodyPr/>
        <a:lstStyle/>
        <a:p>
          <a:endParaRPr lang="en-US"/>
        </a:p>
      </dgm:t>
    </dgm:pt>
    <dgm:pt modelId="{7AFC4E85-FE32-4EFF-8FA2-A593A5512EA5}" type="pres">
      <dgm:prSet presAssocID="{8BBE38F6-B540-434C-B6BD-958F8D9F358A}" presName="node" presStyleLbl="alignAccFollowNode1" presStyleIdx="4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B617F-09C0-4262-82F1-E25A760B286D}" type="pres">
      <dgm:prSet presAssocID="{AEA460BF-FE40-499F-9F05-1016A948A0B7}" presName="vSp" presStyleCnt="0"/>
      <dgm:spPr/>
      <dgm:t>
        <a:bodyPr/>
        <a:lstStyle/>
        <a:p>
          <a:endParaRPr lang="en-US"/>
        </a:p>
      </dgm:t>
    </dgm:pt>
    <dgm:pt modelId="{4E3BCF55-54C8-4677-B98E-DBEF805CD554}" type="pres">
      <dgm:prSet presAssocID="{DA0A3CBD-431E-4114-9600-D2A962EA65CE}" presName="horFlow" presStyleCnt="0"/>
      <dgm:spPr/>
      <dgm:t>
        <a:bodyPr/>
        <a:lstStyle/>
        <a:p>
          <a:endParaRPr lang="en-US"/>
        </a:p>
      </dgm:t>
    </dgm:pt>
    <dgm:pt modelId="{D85E4FC6-03A3-46CC-A820-50862B81F589}" type="pres">
      <dgm:prSet presAssocID="{DA0A3CBD-431E-4114-9600-D2A962EA65CE}" presName="bigChev" presStyleLbl="node1" presStyleIdx="5" presStyleCnt="7" custScaleX="151331"/>
      <dgm:spPr/>
      <dgm:t>
        <a:bodyPr/>
        <a:lstStyle/>
        <a:p>
          <a:endParaRPr lang="en-US"/>
        </a:p>
      </dgm:t>
    </dgm:pt>
    <dgm:pt modelId="{101253F5-D5BE-4009-AAC0-6A1A3F03615D}" type="pres">
      <dgm:prSet presAssocID="{A4C11F06-195C-4B70-A355-A8586B514118}" presName="parTrans" presStyleCnt="0"/>
      <dgm:spPr/>
      <dgm:t>
        <a:bodyPr/>
        <a:lstStyle/>
        <a:p>
          <a:endParaRPr lang="en-US"/>
        </a:p>
      </dgm:t>
    </dgm:pt>
    <dgm:pt modelId="{7464728D-53EB-4EAA-9905-7DD76AD3A8CD}" type="pres">
      <dgm:prSet presAssocID="{7AFB96D7-7C11-4A7E-B980-F6148ECB4BC2}" presName="node" presStyleLbl="alignAccFollowNode1" presStyleIdx="5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61187-8B1F-4573-BF51-FCE55C31018B}" type="pres">
      <dgm:prSet presAssocID="{DA0A3CBD-431E-4114-9600-D2A962EA65CE}" presName="vSp" presStyleCnt="0"/>
      <dgm:spPr/>
      <dgm:t>
        <a:bodyPr/>
        <a:lstStyle/>
        <a:p>
          <a:endParaRPr lang="en-US"/>
        </a:p>
      </dgm:t>
    </dgm:pt>
    <dgm:pt modelId="{5F334441-2142-4D73-8F3D-45ACB25FAC14}" type="pres">
      <dgm:prSet presAssocID="{2CE52692-9131-420E-AD9C-B6CF6CD650AC}" presName="horFlow" presStyleCnt="0"/>
      <dgm:spPr/>
      <dgm:t>
        <a:bodyPr/>
        <a:lstStyle/>
        <a:p>
          <a:endParaRPr lang="en-US"/>
        </a:p>
      </dgm:t>
    </dgm:pt>
    <dgm:pt modelId="{F64597CE-7442-4BD1-864E-0A28D6D5E187}" type="pres">
      <dgm:prSet presAssocID="{2CE52692-9131-420E-AD9C-B6CF6CD650AC}" presName="bigChev" presStyleLbl="node1" presStyleIdx="6" presStyleCnt="7" custScaleX="151331"/>
      <dgm:spPr/>
      <dgm:t>
        <a:bodyPr/>
        <a:lstStyle/>
        <a:p>
          <a:endParaRPr lang="en-US"/>
        </a:p>
      </dgm:t>
    </dgm:pt>
    <dgm:pt modelId="{AD9BEE42-2A37-4400-A30E-8C893E1CC9AE}" type="pres">
      <dgm:prSet presAssocID="{923E1B93-88FF-4D4A-B020-89A2BF5A2335}" presName="parTrans" presStyleCnt="0"/>
      <dgm:spPr/>
      <dgm:t>
        <a:bodyPr/>
        <a:lstStyle/>
        <a:p>
          <a:endParaRPr lang="en-US"/>
        </a:p>
      </dgm:t>
    </dgm:pt>
    <dgm:pt modelId="{BDCD8153-9BA2-49C3-91C1-FA3D483A038E}" type="pres">
      <dgm:prSet presAssocID="{3CB8B527-EC9D-4DCE-B3A6-272EC7472AEF}" presName="node" presStyleLbl="alignAccFollowNode1" presStyleIdx="6" presStyleCnt="7" custScaleX="17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0C734-0412-4ADE-A2AE-51450E9F78CC}" srcId="{737B176E-0236-41E7-A799-C8CA1C83A555}" destId="{911D3F98-4435-42CE-BDA8-92C9FD2B816A}" srcOrd="3" destOrd="0" parTransId="{A30F7091-C56D-4F2E-8E05-13929F25AF41}" sibTransId="{569A2C71-C4DC-4735-99E1-ED25178E336E}"/>
    <dgm:cxn modelId="{D0457CDF-3260-415E-9846-2AB7E7A73FCD}" type="presOf" srcId="{DA0A3CBD-431E-4114-9600-D2A962EA65CE}" destId="{D85E4FC6-03A3-46CC-A820-50862B81F589}" srcOrd="0" destOrd="0" presId="urn:microsoft.com/office/officeart/2005/8/layout/lProcess3"/>
    <dgm:cxn modelId="{D7324CC2-0BE3-44AC-9E8D-A4F47D35F051}" type="presOf" srcId="{9260A7DB-FFF9-4477-88D2-D59B2ADC241E}" destId="{862CB696-0EE4-491F-BD91-9DF6A7E10712}" srcOrd="0" destOrd="0" presId="urn:microsoft.com/office/officeart/2005/8/layout/lProcess3"/>
    <dgm:cxn modelId="{5199CA8B-CA67-4D2E-97E7-5584B566D60E}" srcId="{2CE52692-9131-420E-AD9C-B6CF6CD650AC}" destId="{3CB8B527-EC9D-4DCE-B3A6-272EC7472AEF}" srcOrd="0" destOrd="0" parTransId="{923E1B93-88FF-4D4A-B020-89A2BF5A2335}" sibTransId="{F08D828D-F07C-46AB-B65C-450AB6BBCADB}"/>
    <dgm:cxn modelId="{08F056FC-1DF8-481E-98AA-D8C6B2E69EAD}" type="presOf" srcId="{AEA460BF-FE40-499F-9F05-1016A948A0B7}" destId="{09AB6F94-18BD-4621-916D-2AA8D44FB843}" srcOrd="0" destOrd="0" presId="urn:microsoft.com/office/officeart/2005/8/layout/lProcess3"/>
    <dgm:cxn modelId="{2E2C3A68-AD9C-42B2-B2C2-C8DF5CCB9017}" type="presOf" srcId="{3CB8B527-EC9D-4DCE-B3A6-272EC7472AEF}" destId="{BDCD8153-9BA2-49C3-91C1-FA3D483A038E}" srcOrd="0" destOrd="0" presId="urn:microsoft.com/office/officeart/2005/8/layout/lProcess3"/>
    <dgm:cxn modelId="{C27E48C6-A1A8-4DDB-B42B-DA3381204237}" type="presOf" srcId="{8BBE38F6-B540-434C-B6BD-958F8D9F358A}" destId="{7AFC4E85-FE32-4EFF-8FA2-A593A5512EA5}" srcOrd="0" destOrd="0" presId="urn:microsoft.com/office/officeart/2005/8/layout/lProcess3"/>
    <dgm:cxn modelId="{140F0FD0-DF23-470A-B3E0-D89BDBDC447C}" srcId="{737B176E-0236-41E7-A799-C8CA1C83A555}" destId="{2CE52692-9131-420E-AD9C-B6CF6CD650AC}" srcOrd="6" destOrd="0" parTransId="{E827DCAA-0113-4613-AF72-2875C6DC4ECD}" sibTransId="{8451D5C9-CF84-4F47-831E-B736643AB7A7}"/>
    <dgm:cxn modelId="{51A63D1F-1A9C-4E21-A693-3FC657B6F8B9}" srcId="{DA0A3CBD-431E-4114-9600-D2A962EA65CE}" destId="{7AFB96D7-7C11-4A7E-B980-F6148ECB4BC2}" srcOrd="0" destOrd="0" parTransId="{A4C11F06-195C-4B70-A355-A8586B514118}" sibTransId="{8F9291E5-1031-443A-AF94-DA4CB58ACEE8}"/>
    <dgm:cxn modelId="{33B173E5-B4AB-4E26-BF5C-25245DFCEF08}" srcId="{737B176E-0236-41E7-A799-C8CA1C83A555}" destId="{2940006F-EE58-4F6B-8EB4-ED3B4B029804}" srcOrd="0" destOrd="0" parTransId="{6B84A6D6-55AF-41C4-BE01-17A23A8D4A89}" sibTransId="{27E9C258-21D1-4EA6-BD1F-E2381A302FF2}"/>
    <dgm:cxn modelId="{98248318-BC5F-427D-9679-8EB1C560C6CA}" type="presOf" srcId="{737B176E-0236-41E7-A799-C8CA1C83A555}" destId="{760A8377-90B8-48F7-9111-F207C832B76F}" srcOrd="0" destOrd="0" presId="urn:microsoft.com/office/officeart/2005/8/layout/lProcess3"/>
    <dgm:cxn modelId="{016ABEC6-5E6E-43DB-BE59-3C402E5BEF00}" srcId="{737B176E-0236-41E7-A799-C8CA1C83A555}" destId="{75BFC25A-604B-4591-BEF2-BE51F8C41019}" srcOrd="2" destOrd="0" parTransId="{8C064258-6F9B-4B75-B92D-AEF10464C7FC}" sibTransId="{7B9AD861-E2F5-4288-8CD3-10E269A3A254}"/>
    <dgm:cxn modelId="{1608F1E5-F626-44F9-93B9-87B0C7B834AB}" type="presOf" srcId="{3957C35B-AA23-481A-85AB-FB8C8A9C68D2}" destId="{5DA7A000-2655-4AF7-9F83-7B483F89C6E8}" srcOrd="0" destOrd="0" presId="urn:microsoft.com/office/officeart/2005/8/layout/lProcess3"/>
    <dgm:cxn modelId="{1707C7DA-D067-408B-AD91-1DD917CD271F}" srcId="{AEA460BF-FE40-499F-9F05-1016A948A0B7}" destId="{8BBE38F6-B540-434C-B6BD-958F8D9F358A}" srcOrd="0" destOrd="0" parTransId="{1362D20B-6175-414B-A852-66452B23FABE}" sibTransId="{7D94DA84-5150-42A6-BA6C-E80874DDCB52}"/>
    <dgm:cxn modelId="{168C1899-54A5-4E97-B1A3-B2DF48482D57}" srcId="{737B176E-0236-41E7-A799-C8CA1C83A555}" destId="{68D204EB-FE08-4E66-B1A4-364823E5F525}" srcOrd="1" destOrd="0" parTransId="{94FF66AF-2674-4B57-B838-3F5664118278}" sibTransId="{DFB3233C-F11D-4435-964E-0263819FC516}"/>
    <dgm:cxn modelId="{BE9F6833-A756-45C4-ABFC-A7055B8F89FA}" srcId="{2940006F-EE58-4F6B-8EB4-ED3B4B029804}" destId="{3957C35B-AA23-481A-85AB-FB8C8A9C68D2}" srcOrd="0" destOrd="0" parTransId="{CDF1C44A-3EB6-412B-A727-A6573EE4C293}" sibTransId="{8F84F27C-FF51-46F2-B17D-A59CBD1A4D94}"/>
    <dgm:cxn modelId="{4898ADAB-BF9F-4059-9711-BD0A76D30453}" srcId="{911D3F98-4435-42CE-BDA8-92C9FD2B816A}" destId="{9260A7DB-FFF9-4477-88D2-D59B2ADC241E}" srcOrd="0" destOrd="0" parTransId="{331F168D-6C28-4621-B8E4-CD027FC8ABC5}" sibTransId="{8D146BA8-816D-4D3D-864B-8F9DE9C037C8}"/>
    <dgm:cxn modelId="{0FDEE58C-0ACB-4AD3-8A53-971A45E1896B}" type="presOf" srcId="{E7D5556A-F9EC-4936-B86B-D6050F32D38E}" destId="{A10B1129-26AB-47BD-945A-D0D34A4DA8EA}" srcOrd="0" destOrd="0" presId="urn:microsoft.com/office/officeart/2005/8/layout/lProcess3"/>
    <dgm:cxn modelId="{14E63AB0-540E-49C8-9CF9-7024C90BD8C4}" srcId="{75BFC25A-604B-4591-BEF2-BE51F8C41019}" destId="{9B8D2441-6F95-488F-BF29-D921427C7DCA}" srcOrd="0" destOrd="0" parTransId="{9D586E3F-2F74-43F7-8026-CC1A130D98A0}" sibTransId="{23BF90E4-31F7-4994-A163-DF4796F731FE}"/>
    <dgm:cxn modelId="{32E06FFF-531A-4FC4-B155-765EB8F0642E}" type="presOf" srcId="{68D204EB-FE08-4E66-B1A4-364823E5F525}" destId="{9C774C5F-DB5F-4C98-8B35-2DA4F2A21C01}" srcOrd="0" destOrd="0" presId="urn:microsoft.com/office/officeart/2005/8/layout/lProcess3"/>
    <dgm:cxn modelId="{821D17D3-AF2A-4D62-A02A-14B8F6809232}" type="presOf" srcId="{2940006F-EE58-4F6B-8EB4-ED3B4B029804}" destId="{94EB5536-9FBB-49F4-90D6-7A7C16C54A27}" srcOrd="0" destOrd="0" presId="urn:microsoft.com/office/officeart/2005/8/layout/lProcess3"/>
    <dgm:cxn modelId="{0822B38A-0E98-4FF1-8E0B-AB87E3000827}" type="presOf" srcId="{75BFC25A-604B-4591-BEF2-BE51F8C41019}" destId="{F60966EE-45F0-4BBF-B678-3C8A393A3B1F}" srcOrd="0" destOrd="0" presId="urn:microsoft.com/office/officeart/2005/8/layout/lProcess3"/>
    <dgm:cxn modelId="{8D8B6A55-E5DC-4275-ABB2-764871847F42}" srcId="{737B176E-0236-41E7-A799-C8CA1C83A555}" destId="{DA0A3CBD-431E-4114-9600-D2A962EA65CE}" srcOrd="5" destOrd="0" parTransId="{06073372-FCB4-4E3F-A223-FBBABCF4C90A}" sibTransId="{FF2A4F83-5C5B-4F29-9C0E-9C3BFCB35C10}"/>
    <dgm:cxn modelId="{0FCECAC9-C1CE-4639-8D67-E40C6005C925}" srcId="{68D204EB-FE08-4E66-B1A4-364823E5F525}" destId="{E7D5556A-F9EC-4936-B86B-D6050F32D38E}" srcOrd="0" destOrd="0" parTransId="{60709F75-C49D-46DF-B4EF-93232E7E5201}" sibTransId="{517B015E-045B-458D-81F5-F11F60D33979}"/>
    <dgm:cxn modelId="{D5FA1EE8-EC63-4173-8DC5-5A826987519C}" type="presOf" srcId="{2CE52692-9131-420E-AD9C-B6CF6CD650AC}" destId="{F64597CE-7442-4BD1-864E-0A28D6D5E187}" srcOrd="0" destOrd="0" presId="urn:microsoft.com/office/officeart/2005/8/layout/lProcess3"/>
    <dgm:cxn modelId="{C6BC862E-F1A5-42D1-9343-4BBE090D3B22}" type="presOf" srcId="{9B8D2441-6F95-488F-BF29-D921427C7DCA}" destId="{AC8BF71F-A8C7-4DB6-AAF5-B068B6F1E8E2}" srcOrd="0" destOrd="0" presId="urn:microsoft.com/office/officeart/2005/8/layout/lProcess3"/>
    <dgm:cxn modelId="{69A3E52D-9893-47F6-83C6-2BF95F22D5D8}" srcId="{737B176E-0236-41E7-A799-C8CA1C83A555}" destId="{AEA460BF-FE40-499F-9F05-1016A948A0B7}" srcOrd="4" destOrd="0" parTransId="{C2240ABF-99E7-4831-929D-0947BF4C98A2}" sibTransId="{3A4D3FB6-A64B-4BE2-8A2B-794BF54636C1}"/>
    <dgm:cxn modelId="{190A11CE-49D2-4BE4-BE77-096F42192539}" type="presOf" srcId="{7AFB96D7-7C11-4A7E-B980-F6148ECB4BC2}" destId="{7464728D-53EB-4EAA-9905-7DD76AD3A8CD}" srcOrd="0" destOrd="0" presId="urn:microsoft.com/office/officeart/2005/8/layout/lProcess3"/>
    <dgm:cxn modelId="{3802FC0D-80EC-4AD3-B965-FBE89D67451C}" type="presOf" srcId="{911D3F98-4435-42CE-BDA8-92C9FD2B816A}" destId="{972097A5-EABB-4408-8C49-5AB92471E0FB}" srcOrd="0" destOrd="0" presId="urn:microsoft.com/office/officeart/2005/8/layout/lProcess3"/>
    <dgm:cxn modelId="{5F799DB4-391E-4DC6-A62F-F1C804837EB8}" type="presParOf" srcId="{760A8377-90B8-48F7-9111-F207C832B76F}" destId="{A91D316E-8EA6-4DD9-B0AD-EF4048837B8B}" srcOrd="0" destOrd="0" presId="urn:microsoft.com/office/officeart/2005/8/layout/lProcess3"/>
    <dgm:cxn modelId="{3AC7890B-B8DF-471B-BEF7-6F9358912F12}" type="presParOf" srcId="{A91D316E-8EA6-4DD9-B0AD-EF4048837B8B}" destId="{94EB5536-9FBB-49F4-90D6-7A7C16C54A27}" srcOrd="0" destOrd="0" presId="urn:microsoft.com/office/officeart/2005/8/layout/lProcess3"/>
    <dgm:cxn modelId="{22FCF97B-EB53-45B0-A0DD-3A6E3FB80F24}" type="presParOf" srcId="{A91D316E-8EA6-4DD9-B0AD-EF4048837B8B}" destId="{B8736C9E-0A79-436B-859A-3B73E5E2C110}" srcOrd="1" destOrd="0" presId="urn:microsoft.com/office/officeart/2005/8/layout/lProcess3"/>
    <dgm:cxn modelId="{FB39EA3A-16FD-4461-B8BF-F3A0243C3E4F}" type="presParOf" srcId="{A91D316E-8EA6-4DD9-B0AD-EF4048837B8B}" destId="{5DA7A000-2655-4AF7-9F83-7B483F89C6E8}" srcOrd="2" destOrd="0" presId="urn:microsoft.com/office/officeart/2005/8/layout/lProcess3"/>
    <dgm:cxn modelId="{9761E883-310D-43B1-9612-A4CF2347FE60}" type="presParOf" srcId="{760A8377-90B8-48F7-9111-F207C832B76F}" destId="{F73CA8E1-910B-4FF6-92DB-A1B9584AC4BE}" srcOrd="1" destOrd="0" presId="urn:microsoft.com/office/officeart/2005/8/layout/lProcess3"/>
    <dgm:cxn modelId="{4334D5AB-DCE9-4D7C-AF8A-7138DB812A54}" type="presParOf" srcId="{760A8377-90B8-48F7-9111-F207C832B76F}" destId="{FA87569E-932E-44AA-B538-2F3C1D689504}" srcOrd="2" destOrd="0" presId="urn:microsoft.com/office/officeart/2005/8/layout/lProcess3"/>
    <dgm:cxn modelId="{AFA014C3-6C5B-4C77-8411-05D26778CA2B}" type="presParOf" srcId="{FA87569E-932E-44AA-B538-2F3C1D689504}" destId="{9C774C5F-DB5F-4C98-8B35-2DA4F2A21C01}" srcOrd="0" destOrd="0" presId="urn:microsoft.com/office/officeart/2005/8/layout/lProcess3"/>
    <dgm:cxn modelId="{3D4DCB98-51A4-4A29-9794-F1303AA55AA4}" type="presParOf" srcId="{FA87569E-932E-44AA-B538-2F3C1D689504}" destId="{E2413903-B959-4F5C-9021-0423360FA34F}" srcOrd="1" destOrd="0" presId="urn:microsoft.com/office/officeart/2005/8/layout/lProcess3"/>
    <dgm:cxn modelId="{109CECCC-AA22-4350-BF30-3CCD1E226199}" type="presParOf" srcId="{FA87569E-932E-44AA-B538-2F3C1D689504}" destId="{A10B1129-26AB-47BD-945A-D0D34A4DA8EA}" srcOrd="2" destOrd="0" presId="urn:microsoft.com/office/officeart/2005/8/layout/lProcess3"/>
    <dgm:cxn modelId="{B02E852C-7770-44C7-9912-B109853593B9}" type="presParOf" srcId="{760A8377-90B8-48F7-9111-F207C832B76F}" destId="{77FBF5E1-546E-45E2-92F2-9FFFDC193E55}" srcOrd="3" destOrd="0" presId="urn:microsoft.com/office/officeart/2005/8/layout/lProcess3"/>
    <dgm:cxn modelId="{36DCB3F3-B8C4-4CBD-93D6-0DF8C6973507}" type="presParOf" srcId="{760A8377-90B8-48F7-9111-F207C832B76F}" destId="{1F705239-98BF-44DC-9C53-C01F27E401BB}" srcOrd="4" destOrd="0" presId="urn:microsoft.com/office/officeart/2005/8/layout/lProcess3"/>
    <dgm:cxn modelId="{85901E47-B6A9-4AE0-B90B-37306B06745B}" type="presParOf" srcId="{1F705239-98BF-44DC-9C53-C01F27E401BB}" destId="{F60966EE-45F0-4BBF-B678-3C8A393A3B1F}" srcOrd="0" destOrd="0" presId="urn:microsoft.com/office/officeart/2005/8/layout/lProcess3"/>
    <dgm:cxn modelId="{0CCB3C30-E00E-47AE-ADC4-C475329A52ED}" type="presParOf" srcId="{1F705239-98BF-44DC-9C53-C01F27E401BB}" destId="{94C1AD3C-4F2D-48AA-A7EC-D704AFD787DA}" srcOrd="1" destOrd="0" presId="urn:microsoft.com/office/officeart/2005/8/layout/lProcess3"/>
    <dgm:cxn modelId="{0BE3446F-5DD1-4071-8BF5-2FC50A40F324}" type="presParOf" srcId="{1F705239-98BF-44DC-9C53-C01F27E401BB}" destId="{AC8BF71F-A8C7-4DB6-AAF5-B068B6F1E8E2}" srcOrd="2" destOrd="0" presId="urn:microsoft.com/office/officeart/2005/8/layout/lProcess3"/>
    <dgm:cxn modelId="{7EEFF03D-284F-4862-8E30-7BC27A4682F0}" type="presParOf" srcId="{760A8377-90B8-48F7-9111-F207C832B76F}" destId="{A0DCE858-8DF9-413C-ABA3-53D980E0BB32}" srcOrd="5" destOrd="0" presId="urn:microsoft.com/office/officeart/2005/8/layout/lProcess3"/>
    <dgm:cxn modelId="{E77D8470-6125-42A9-8E9D-5460B1153D71}" type="presParOf" srcId="{760A8377-90B8-48F7-9111-F207C832B76F}" destId="{6822809E-D8EC-4295-AEA8-0B7FE902B142}" srcOrd="6" destOrd="0" presId="urn:microsoft.com/office/officeart/2005/8/layout/lProcess3"/>
    <dgm:cxn modelId="{B3551FAA-38E3-4B2A-BD14-159A7423EDEC}" type="presParOf" srcId="{6822809E-D8EC-4295-AEA8-0B7FE902B142}" destId="{972097A5-EABB-4408-8C49-5AB92471E0FB}" srcOrd="0" destOrd="0" presId="urn:microsoft.com/office/officeart/2005/8/layout/lProcess3"/>
    <dgm:cxn modelId="{DA927BF8-989D-4BE4-AA07-4336266F30EA}" type="presParOf" srcId="{6822809E-D8EC-4295-AEA8-0B7FE902B142}" destId="{123822ED-0128-4543-9FF8-E55C8E290738}" srcOrd="1" destOrd="0" presId="urn:microsoft.com/office/officeart/2005/8/layout/lProcess3"/>
    <dgm:cxn modelId="{FA010D30-4C31-4791-BE74-A5EA430F518A}" type="presParOf" srcId="{6822809E-D8EC-4295-AEA8-0B7FE902B142}" destId="{862CB696-0EE4-491F-BD91-9DF6A7E10712}" srcOrd="2" destOrd="0" presId="urn:microsoft.com/office/officeart/2005/8/layout/lProcess3"/>
    <dgm:cxn modelId="{0F636335-6216-40F9-9A92-C50ABDB20321}" type="presParOf" srcId="{760A8377-90B8-48F7-9111-F207C832B76F}" destId="{CE6E355B-C426-4610-9E47-EFEB9D35CF8C}" srcOrd="7" destOrd="0" presId="urn:microsoft.com/office/officeart/2005/8/layout/lProcess3"/>
    <dgm:cxn modelId="{17E44A52-0BA0-40DF-AC8B-3566D5247DD2}" type="presParOf" srcId="{760A8377-90B8-48F7-9111-F207C832B76F}" destId="{83EC1F1F-81D1-4A6E-BD56-50CB0DA371C1}" srcOrd="8" destOrd="0" presId="urn:microsoft.com/office/officeart/2005/8/layout/lProcess3"/>
    <dgm:cxn modelId="{E2E21714-A3CF-46D6-8D8D-5200FFB835D4}" type="presParOf" srcId="{83EC1F1F-81D1-4A6E-BD56-50CB0DA371C1}" destId="{09AB6F94-18BD-4621-916D-2AA8D44FB843}" srcOrd="0" destOrd="0" presId="urn:microsoft.com/office/officeart/2005/8/layout/lProcess3"/>
    <dgm:cxn modelId="{4E63C0FA-3864-4BB3-84C1-E87B74B0FAB5}" type="presParOf" srcId="{83EC1F1F-81D1-4A6E-BD56-50CB0DA371C1}" destId="{CDCE0CA1-5168-4A76-8EBA-8354A81D6BAD}" srcOrd="1" destOrd="0" presId="urn:microsoft.com/office/officeart/2005/8/layout/lProcess3"/>
    <dgm:cxn modelId="{15272EA1-68C2-4AE8-8CE9-EF88B59E9924}" type="presParOf" srcId="{83EC1F1F-81D1-4A6E-BD56-50CB0DA371C1}" destId="{7AFC4E85-FE32-4EFF-8FA2-A593A5512EA5}" srcOrd="2" destOrd="0" presId="urn:microsoft.com/office/officeart/2005/8/layout/lProcess3"/>
    <dgm:cxn modelId="{123AE458-05DB-4881-B94A-7A9589C8E423}" type="presParOf" srcId="{760A8377-90B8-48F7-9111-F207C832B76F}" destId="{FABB617F-09C0-4262-82F1-E25A760B286D}" srcOrd="9" destOrd="0" presId="urn:microsoft.com/office/officeart/2005/8/layout/lProcess3"/>
    <dgm:cxn modelId="{8C2B0265-F143-4B26-BF45-6385B84ADCA3}" type="presParOf" srcId="{760A8377-90B8-48F7-9111-F207C832B76F}" destId="{4E3BCF55-54C8-4677-B98E-DBEF805CD554}" srcOrd="10" destOrd="0" presId="urn:microsoft.com/office/officeart/2005/8/layout/lProcess3"/>
    <dgm:cxn modelId="{46779254-DB70-4ED1-917A-9852485C9CA2}" type="presParOf" srcId="{4E3BCF55-54C8-4677-B98E-DBEF805CD554}" destId="{D85E4FC6-03A3-46CC-A820-50862B81F589}" srcOrd="0" destOrd="0" presId="urn:microsoft.com/office/officeart/2005/8/layout/lProcess3"/>
    <dgm:cxn modelId="{EC42EAC7-D074-445D-B15C-D3AF2F6E5F9E}" type="presParOf" srcId="{4E3BCF55-54C8-4677-B98E-DBEF805CD554}" destId="{101253F5-D5BE-4009-AAC0-6A1A3F03615D}" srcOrd="1" destOrd="0" presId="urn:microsoft.com/office/officeart/2005/8/layout/lProcess3"/>
    <dgm:cxn modelId="{A86BABCB-CDA5-4A7B-9FCF-078D79BB8FF5}" type="presParOf" srcId="{4E3BCF55-54C8-4677-B98E-DBEF805CD554}" destId="{7464728D-53EB-4EAA-9905-7DD76AD3A8CD}" srcOrd="2" destOrd="0" presId="urn:microsoft.com/office/officeart/2005/8/layout/lProcess3"/>
    <dgm:cxn modelId="{4F4FF689-0024-4D4C-B432-F1F621A1877B}" type="presParOf" srcId="{760A8377-90B8-48F7-9111-F207C832B76F}" destId="{60361187-8B1F-4573-BF51-FCE55C31018B}" srcOrd="11" destOrd="0" presId="urn:microsoft.com/office/officeart/2005/8/layout/lProcess3"/>
    <dgm:cxn modelId="{6C12DD9F-DA41-4B24-AC3C-AACC7948DF18}" type="presParOf" srcId="{760A8377-90B8-48F7-9111-F207C832B76F}" destId="{5F334441-2142-4D73-8F3D-45ACB25FAC14}" srcOrd="12" destOrd="0" presId="urn:microsoft.com/office/officeart/2005/8/layout/lProcess3"/>
    <dgm:cxn modelId="{A36F8B50-E2B7-4AD0-AE95-ABB9D7F4FD4E}" type="presParOf" srcId="{5F334441-2142-4D73-8F3D-45ACB25FAC14}" destId="{F64597CE-7442-4BD1-864E-0A28D6D5E187}" srcOrd="0" destOrd="0" presId="urn:microsoft.com/office/officeart/2005/8/layout/lProcess3"/>
    <dgm:cxn modelId="{796B46B1-E755-4D19-82C9-1A0B90A75AF7}" type="presParOf" srcId="{5F334441-2142-4D73-8F3D-45ACB25FAC14}" destId="{AD9BEE42-2A37-4400-A30E-8C893E1CC9AE}" srcOrd="1" destOrd="0" presId="urn:microsoft.com/office/officeart/2005/8/layout/lProcess3"/>
    <dgm:cxn modelId="{015737EE-4851-47DC-BC99-54A34F1A856A}" type="presParOf" srcId="{5F334441-2142-4D73-8F3D-45ACB25FAC14}" destId="{BDCD8153-9BA2-49C3-91C1-FA3D483A03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7" y="0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47" y="0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/>
          <a:lstStyle>
            <a:lvl1pPr algn="r">
              <a:defRPr sz="1300"/>
            </a:lvl1pPr>
          </a:lstStyle>
          <a:p>
            <a:fld id="{9252A232-44D2-457B-B14E-F73906CD6BA3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7" y="8841738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47" y="8841738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 anchor="b"/>
          <a:lstStyle>
            <a:lvl1pPr algn="r">
              <a:defRPr sz="1300"/>
            </a:lvl1pPr>
          </a:lstStyle>
          <a:p>
            <a:fld id="{CBFCAEF5-C02E-4603-924D-E192B71BF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1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7" y="0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47" y="0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/>
          <a:lstStyle>
            <a:lvl1pPr algn="r">
              <a:defRPr sz="1300"/>
            </a:lvl1pPr>
          </a:lstStyle>
          <a:p>
            <a:fld id="{3F96B9CE-C14D-406C-82A7-37B3F0C60B57}" type="datetimeFigureOut">
              <a:rPr lang="en-US" smtClean="0"/>
              <a:pPr/>
              <a:t>7/29/2016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9" tIns="46644" rIns="93289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8" y="4422494"/>
            <a:ext cx="5617208" cy="4188778"/>
          </a:xfrm>
          <a:prstGeom prst="rect">
            <a:avLst/>
          </a:prstGeom>
        </p:spPr>
        <p:txBody>
          <a:bodyPr vert="horz" lIns="93289" tIns="46644" rIns="93289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" y="8841738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47" y="8841738"/>
            <a:ext cx="3043977" cy="465773"/>
          </a:xfrm>
          <a:prstGeom prst="rect">
            <a:avLst/>
          </a:prstGeom>
        </p:spPr>
        <p:txBody>
          <a:bodyPr vert="horz" lIns="93289" tIns="46644" rIns="93289" bIns="46644" rtlCol="0" anchor="b"/>
          <a:lstStyle>
            <a:lvl1pPr algn="r">
              <a:defRPr sz="1300"/>
            </a:lvl1pPr>
          </a:lstStyle>
          <a:p>
            <a:fld id="{1C5DF15B-3B15-457F-ADD0-223535B79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2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08080"/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80808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chemeClr val="bg2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chemeClr val="bg2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chemeClr val="bg2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chemeClr val="bg2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chemeClr val="bg2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D5C139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808080"/>
                </a:solidFill>
                <a:latin typeface="Georgia"/>
                <a:cs typeface="Georgia"/>
              </a:defRPr>
            </a:lvl1pPr>
            <a:lvl2pPr>
              <a:buClr>
                <a:srgbClr val="ECD63F"/>
              </a:buClr>
              <a:buFont typeface="Arial"/>
              <a:buChar char="•"/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5C86D8-C2C6-4E58-84AF-44D0D27FF4C8}" type="slidenum">
              <a:rPr lang="en-US" sz="1400" smtClean="0">
                <a:solidFill>
                  <a:srgbClr val="333399"/>
                </a:solidFill>
                <a:latin typeface="Georgia" pitchFamily="18" charset="0"/>
              </a:rPr>
              <a:pPr/>
              <a:t>‹#›</a:t>
            </a:fld>
            <a:endParaRPr lang="en-US" sz="1400" dirty="0">
              <a:solidFill>
                <a:srgbClr val="33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PPtemp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14" r:id="rId2"/>
    <p:sldLayoutId id="2147483793" r:id="rId3"/>
    <p:sldLayoutId id="2147483799" r:id="rId4"/>
    <p:sldLayoutId id="2147483794" r:id="rId5"/>
    <p:sldLayoutId id="2147483795" r:id="rId6"/>
    <p:sldLayoutId id="2147483800" r:id="rId7"/>
    <p:sldLayoutId id="2147483796" r:id="rId8"/>
    <p:sldLayoutId id="2147483797" r:id="rId9"/>
    <p:sldLayoutId id="214748379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pitchFamily="-123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pitchFamily="-123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84845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33399"/>
                </a:solidFill>
                <a:latin typeface="Georgia" pitchFamily="18" charset="0"/>
              </a:rPr>
              <a:t>Downtown Parking</a:t>
            </a:r>
          </a:p>
          <a:p>
            <a:pPr algn="ctr"/>
            <a:r>
              <a:rPr lang="en-US" sz="3200" b="1" i="1" dirty="0" smtClean="0">
                <a:solidFill>
                  <a:srgbClr val="333399"/>
                </a:solidFill>
                <a:latin typeface="Georgia" pitchFamily="18" charset="0"/>
              </a:rP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5486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333399"/>
                </a:solidFill>
              </a:rPr>
              <a:t>Faculty Senate Meeting</a:t>
            </a:r>
          </a:p>
          <a:p>
            <a:pPr algn="r"/>
            <a:r>
              <a:rPr lang="en-US" sz="1800" dirty="0" smtClean="0">
                <a:solidFill>
                  <a:srgbClr val="333399"/>
                </a:solidFill>
              </a:rPr>
              <a:t>December 4, 2012</a:t>
            </a:r>
            <a:endParaRPr lang="en-US" sz="1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333399"/>
                </a:solidFill>
              </a:rPr>
              <a:t>Parking Wisdom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>
                <a:solidFill>
                  <a:srgbClr val="333399"/>
                </a:solidFill>
              </a:rPr>
              <a:t>“When Solomon said there was a time and a place for everything he had not encountered the problem of parking his automobile.”  		</a:t>
            </a:r>
          </a:p>
          <a:p>
            <a:pPr marL="0" indent="0"/>
            <a:r>
              <a:rPr lang="en-US" sz="2000" i="1" dirty="0">
                <a:solidFill>
                  <a:srgbClr val="333399"/>
                </a:solidFill>
              </a:rPr>
              <a:t>	</a:t>
            </a:r>
            <a:r>
              <a:rPr lang="en-US" sz="2000" i="1" dirty="0" smtClean="0">
                <a:solidFill>
                  <a:srgbClr val="333399"/>
                </a:solidFill>
              </a:rPr>
              <a:t>				Bob Edwards</a:t>
            </a:r>
          </a:p>
          <a:p>
            <a:pPr marL="0" indent="0"/>
            <a:endParaRPr lang="en-US" sz="2000" i="1" dirty="0">
              <a:solidFill>
                <a:srgbClr val="333399"/>
              </a:solidFill>
            </a:endParaRPr>
          </a:p>
          <a:p>
            <a:pPr marL="0" indent="0"/>
            <a:r>
              <a:rPr lang="en-US" sz="2800" dirty="0" smtClean="0">
                <a:solidFill>
                  <a:srgbClr val="333399"/>
                </a:solidFill>
              </a:rPr>
              <a:t>“Politics </a:t>
            </a:r>
            <a:r>
              <a:rPr lang="en-US" sz="2800" dirty="0" err="1" smtClean="0">
                <a:solidFill>
                  <a:srgbClr val="333399"/>
                </a:solidFill>
              </a:rPr>
              <a:t>ain’t</a:t>
            </a:r>
            <a:r>
              <a:rPr lang="en-US" sz="2800" dirty="0" smtClean="0">
                <a:solidFill>
                  <a:srgbClr val="333399"/>
                </a:solidFill>
              </a:rPr>
              <a:t> worrying this country one-tenth as much as where to find a parking space.”</a:t>
            </a:r>
          </a:p>
          <a:p>
            <a:pPr marL="0" indent="0"/>
            <a:r>
              <a:rPr lang="en-US" sz="2000" i="1" dirty="0" smtClean="0">
                <a:solidFill>
                  <a:srgbClr val="333399"/>
                </a:solidFill>
              </a:rPr>
              <a:t>					Will Rogers</a:t>
            </a:r>
          </a:p>
          <a:p>
            <a:pPr marL="0" indent="0"/>
            <a:endParaRPr lang="en-US" sz="2000" i="1" dirty="0">
              <a:solidFill>
                <a:srgbClr val="333399"/>
              </a:solidFill>
            </a:endParaRPr>
          </a:p>
          <a:p>
            <a:pPr marL="0" indent="0"/>
            <a:r>
              <a:rPr lang="en-US" sz="2800" dirty="0" smtClean="0">
                <a:solidFill>
                  <a:srgbClr val="333399"/>
                </a:solidFill>
              </a:rPr>
              <a:t>“</a:t>
            </a:r>
            <a:r>
              <a:rPr lang="en-US" sz="2800" dirty="0">
                <a:solidFill>
                  <a:srgbClr val="333399"/>
                </a:solidFill>
              </a:rPr>
              <a:t>Anyplace worth its salt has a ‘parking problem.’”</a:t>
            </a:r>
          </a:p>
          <a:p>
            <a:pPr marL="0" indent="0"/>
            <a:r>
              <a:rPr lang="en-US" sz="1600" i="1" dirty="0">
                <a:solidFill>
                  <a:srgbClr val="333399"/>
                </a:solidFill>
              </a:rPr>
              <a:t>					</a:t>
            </a:r>
            <a:r>
              <a:rPr lang="en-US" sz="2000" i="1" dirty="0">
                <a:solidFill>
                  <a:srgbClr val="333399"/>
                </a:solidFill>
              </a:rPr>
              <a:t>James Castle</a:t>
            </a:r>
          </a:p>
          <a:p>
            <a:pPr marL="0" indent="0"/>
            <a:endParaRPr lang="en-US" sz="20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7095" y="606394"/>
            <a:ext cx="8458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96167" y="1369455"/>
            <a:ext cx="3775833" cy="5411803"/>
          </a:xfrm>
          <a:prstGeom prst="rect">
            <a:avLst/>
          </a:prstGeom>
        </p:spPr>
        <p:txBody>
          <a:bodyPr wrap="square" lIns="68644" tIns="34322" rIns="68644" bIns="34322">
            <a:spAutoFit/>
          </a:bodyPr>
          <a:lstStyle/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5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Central Location </a:t>
            </a: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 marL="210938">
              <a:spcAft>
                <a:spcPts val="45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  Women's &amp; Children's Hospital (WCOB) (planned)</a:t>
            </a:r>
          </a:p>
          <a:p>
            <a:pPr marL="210938">
              <a:spcAft>
                <a:spcPts val="45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  Medical Office Building (MOB) (planned)</a:t>
            </a:r>
          </a:p>
          <a:p>
            <a:pPr marL="210938">
              <a:spcAft>
                <a:spcPts val="450"/>
              </a:spcAft>
              <a:buFontTx/>
              <a:buChar char="-"/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NFTA Metro Rail Station</a:t>
            </a:r>
          </a:p>
          <a:p>
            <a:pPr marL="210938">
              <a:spcAft>
                <a:spcPts val="450"/>
              </a:spcAft>
              <a:buFontTx/>
              <a:buChar char="-"/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Existing UB SMBS Facilities</a:t>
            </a:r>
          </a:p>
          <a:p>
            <a:pPr marL="210938">
              <a:spcAft>
                <a:spcPts val="450"/>
              </a:spcAft>
              <a:buFontTx/>
              <a:buChar char="-"/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Buffalo General Hospital</a:t>
            </a:r>
          </a:p>
          <a:p>
            <a:pPr marL="210938">
              <a:spcAft>
                <a:spcPts val="450"/>
              </a:spcAft>
              <a:buFontTx/>
              <a:buChar char="-"/>
            </a:pPr>
            <a:r>
              <a:rPr lang="en-US" sz="1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Roswell Park (RPCI)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endParaRPr lang="en-US" sz="15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Link and create a </a:t>
            </a:r>
            <a:r>
              <a:rPr lang="en-US" sz="15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coatless connection </a:t>
            </a: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between MOB, SMBS, NFTA, Buffalo General, RPCI, CTRC, RIA etc.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endParaRPr lang="en-US" sz="15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Fast and efficient connection of SMBS to other </a:t>
            </a:r>
            <a:r>
              <a:rPr lang="en-US" sz="15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Health Science Schools on South Campus </a:t>
            </a: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through Metro Rail.</a:t>
            </a:r>
          </a:p>
          <a:p>
            <a:pPr>
              <a:spcAft>
                <a:spcPts val="450"/>
              </a:spcAft>
            </a:pPr>
            <a:endParaRPr lang="en-US" sz="15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Begin implementation of a regional </a:t>
            </a:r>
            <a:r>
              <a:rPr lang="en-US" sz="15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Academic Health Center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endParaRPr lang="en-US" sz="1500" dirty="0" smtClean="0"/>
          </a:p>
        </p:txBody>
      </p:sp>
      <p:pic>
        <p:nvPicPr>
          <p:cNvPr id="7" name="Picture 6" descr="Location 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443" y="1377762"/>
            <a:ext cx="3775832" cy="502303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3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333399"/>
                </a:solidFill>
                <a:latin typeface="Georgia" pitchFamily="18" charset="0"/>
              </a:rPr>
              <a:t>Medical School Site and Benefits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367095" y="257205"/>
            <a:ext cx="8458200" cy="381000"/>
          </a:xfrm>
          <a:prstGeom prst="rect">
            <a:avLst/>
          </a:prstGeom>
        </p:spPr>
        <p:txBody>
          <a:bodyPr vert="horz" lIns="102396" tIns="51198" rIns="102396" bIns="51198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endParaRPr lang="en-US" sz="2700" b="1" dirty="0">
              <a:latin typeface="Swis721 BT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7095" y="606394"/>
            <a:ext cx="8458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67095" y="741041"/>
            <a:ext cx="8458200" cy="554359"/>
          </a:xfrm>
          <a:prstGeom prst="rect">
            <a:avLst/>
          </a:prstGeom>
        </p:spPr>
        <p:txBody>
          <a:bodyPr vert="horz" lIns="102396" tIns="51198" rIns="102396" bIns="51198" rtlCol="0" anchor="t">
            <a:noAutofit/>
          </a:bodyPr>
          <a:lstStyle>
            <a:lvl1pPr>
              <a:defRPr sz="2400" b="1" baseline="0">
                <a:latin typeface="Swis721 BT" pitchFamily="34" charset="0"/>
              </a:defRPr>
            </a:lvl1pPr>
          </a:lstStyle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333399"/>
                </a:solidFill>
                <a:latin typeface="Georgia" pitchFamily="18" charset="0"/>
              </a:rPr>
              <a:t>Community Connections</a:t>
            </a:r>
          </a:p>
        </p:txBody>
      </p:sp>
      <p:pic>
        <p:nvPicPr>
          <p:cNvPr id="6" name="Picture 5" descr="dscf1160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175" y="1588826"/>
            <a:ext cx="7190928" cy="4811974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1152935" y="3168831"/>
            <a:ext cx="770637" cy="343258"/>
            <a:chOff x="7058435" y="3445056"/>
            <a:chExt cx="770637" cy="343258"/>
          </a:xfrm>
        </p:grpSpPr>
        <p:sp>
          <p:nvSpPr>
            <p:cNvPr id="10" name="Oval 9"/>
            <p:cNvSpPr/>
            <p:nvPr/>
          </p:nvSpPr>
          <p:spPr>
            <a:xfrm>
              <a:off x="7058435" y="3445056"/>
              <a:ext cx="770637" cy="343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6284" y="3501878"/>
              <a:ext cx="723725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/>
                <a:t>Allentown</a:t>
              </a:r>
              <a:endParaRPr lang="en-US" sz="1100" dirty="0"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4334499" y="2864507"/>
            <a:ext cx="770637" cy="343258"/>
            <a:chOff x="5629899" y="4274207"/>
            <a:chExt cx="770637" cy="343258"/>
          </a:xfrm>
        </p:grpSpPr>
        <p:sp>
          <p:nvSpPr>
            <p:cNvPr id="12" name="Oval 11"/>
            <p:cNvSpPr/>
            <p:nvPr/>
          </p:nvSpPr>
          <p:spPr>
            <a:xfrm>
              <a:off x="5629899" y="4274207"/>
              <a:ext cx="770637" cy="3432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8354" y="4331029"/>
              <a:ext cx="502511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/>
                <a:t>BNMC</a:t>
              </a:r>
              <a:endParaRPr lang="en-US" sz="11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64255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6</a:t>
            </a:r>
            <a:endParaRPr lang="en-US" sz="800" dirty="0"/>
          </a:p>
        </p:txBody>
      </p:sp>
      <p:grpSp>
        <p:nvGrpSpPr>
          <p:cNvPr id="15" name="Group 17"/>
          <p:cNvGrpSpPr/>
          <p:nvPr/>
        </p:nvGrpSpPr>
        <p:grpSpPr>
          <a:xfrm>
            <a:off x="6572660" y="3416481"/>
            <a:ext cx="770637" cy="343258"/>
            <a:chOff x="7058435" y="3445056"/>
            <a:chExt cx="770637" cy="343258"/>
          </a:xfrm>
        </p:grpSpPr>
        <p:sp>
          <p:nvSpPr>
            <p:cNvPr id="19" name="Oval 18"/>
            <p:cNvSpPr/>
            <p:nvPr/>
          </p:nvSpPr>
          <p:spPr>
            <a:xfrm>
              <a:off x="7058435" y="3445056"/>
              <a:ext cx="770637" cy="3432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06744" y="3501878"/>
              <a:ext cx="662811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/>
                <a:t>Fruit Belt</a:t>
              </a:r>
              <a:endParaRPr lang="en-US" sz="1100" dirty="0"/>
            </a:p>
          </p:txBody>
        </p:sp>
      </p:grpSp>
      <p:cxnSp>
        <p:nvCxnSpPr>
          <p:cNvPr id="33" name="Straight Connector 32"/>
          <p:cNvCxnSpPr>
            <a:endCxn id="8" idx="0"/>
          </p:cNvCxnSpPr>
          <p:nvPr/>
        </p:nvCxnSpPr>
        <p:spPr>
          <a:xfrm flipH="1">
            <a:off x="3094959" y="2247900"/>
            <a:ext cx="838867" cy="81242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95725" y="2009775"/>
            <a:ext cx="1181100" cy="24765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2"/>
            <a:endCxn id="10" idx="6"/>
          </p:cNvCxnSpPr>
          <p:nvPr/>
        </p:nvCxnSpPr>
        <p:spPr>
          <a:xfrm flipH="1" flipV="1">
            <a:off x="1923572" y="3340460"/>
            <a:ext cx="783779" cy="39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2"/>
          </p:cNvCxnSpPr>
          <p:nvPr/>
        </p:nvCxnSpPr>
        <p:spPr>
          <a:xfrm flipH="1">
            <a:off x="3429000" y="3036136"/>
            <a:ext cx="905499" cy="1928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9" idx="2"/>
          </p:cNvCxnSpPr>
          <p:nvPr/>
        </p:nvCxnSpPr>
        <p:spPr>
          <a:xfrm>
            <a:off x="3429000" y="3505200"/>
            <a:ext cx="3143660" cy="8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860251" y="1359109"/>
            <a:ext cx="756194" cy="6887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38950" y="1383924"/>
            <a:ext cx="817818" cy="407869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lang="en-US" sz="1100" dirty="0" smtClean="0"/>
              <a:t>UB</a:t>
            </a:r>
          </a:p>
          <a:p>
            <a:pPr algn="ctr"/>
            <a:r>
              <a:rPr lang="en-US" sz="1100" dirty="0" smtClean="0"/>
              <a:t>NORTH</a:t>
            </a:r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7021373" y="1759160"/>
            <a:ext cx="444803" cy="238591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lang="en-US" sz="1100" dirty="0" smtClean="0"/>
              <a:t>NFTA</a:t>
            </a:r>
            <a:endParaRPr lang="en-US" sz="11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953250" y="1771650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8955499">
            <a:off x="3099966" y="2491887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MAIN STREET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07351" y="3035509"/>
            <a:ext cx="756194" cy="6887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6050" y="3060324"/>
            <a:ext cx="817818" cy="407869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 algn="ctr"/>
            <a:r>
              <a:rPr lang="en-US" sz="1100" dirty="0" smtClean="0"/>
              <a:t>UB</a:t>
            </a:r>
          </a:p>
          <a:p>
            <a:pPr algn="ctr"/>
            <a:r>
              <a:rPr lang="en-US" sz="1100" dirty="0" smtClean="0"/>
              <a:t>SMBS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2868473" y="3435560"/>
            <a:ext cx="444803" cy="238591"/>
          </a:xfrm>
          <a:prstGeom prst="rect">
            <a:avLst/>
          </a:prstGeom>
          <a:noFill/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lang="en-US" sz="1100" dirty="0" smtClean="0"/>
              <a:t>NFTA</a:t>
            </a:r>
            <a:endParaRPr lang="en-US" sz="11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800350" y="3448050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59" idx="2"/>
          </p:cNvCxnSpPr>
          <p:nvPr/>
        </p:nvCxnSpPr>
        <p:spPr>
          <a:xfrm flipV="1">
            <a:off x="5410200" y="1703492"/>
            <a:ext cx="1450051" cy="277708"/>
          </a:xfrm>
          <a:prstGeom prst="line">
            <a:avLst/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6"/>
          <p:cNvGrpSpPr/>
          <p:nvPr/>
        </p:nvGrpSpPr>
        <p:grpSpPr>
          <a:xfrm>
            <a:off x="4867275" y="1606759"/>
            <a:ext cx="817818" cy="688765"/>
            <a:chOff x="6381750" y="1387684"/>
            <a:chExt cx="817818" cy="688765"/>
          </a:xfrm>
        </p:grpSpPr>
        <p:sp>
          <p:nvSpPr>
            <p:cNvPr id="39" name="Oval 38"/>
            <p:cNvSpPr/>
            <p:nvPr/>
          </p:nvSpPr>
          <p:spPr>
            <a:xfrm>
              <a:off x="6403051" y="1387684"/>
              <a:ext cx="756194" cy="6887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81750" y="1412499"/>
              <a:ext cx="817818" cy="407869"/>
            </a:xfrm>
            <a:prstGeom prst="rect">
              <a:avLst/>
            </a:prstGeom>
            <a:noFill/>
          </p:spPr>
          <p:txBody>
            <a:bodyPr wrap="squar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/>
                <a:t>UB</a:t>
              </a:r>
            </a:p>
            <a:p>
              <a:pPr algn="ctr"/>
              <a:r>
                <a:rPr lang="en-US" sz="1100" dirty="0" smtClean="0"/>
                <a:t>SOUTH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64173" y="1787735"/>
              <a:ext cx="444803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/>
                <a:t>NFTA</a:t>
              </a:r>
              <a:endParaRPr lang="en-US" sz="11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496050" y="1800225"/>
              <a:ext cx="57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333399"/>
                </a:solidFill>
              </a:rPr>
              <a:t>BNMC Workforce Trends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823990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8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7095" y="606394"/>
            <a:ext cx="8458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202913"/>
              </p:ext>
            </p:extLst>
          </p:nvPr>
        </p:nvGraphicFramePr>
        <p:xfrm>
          <a:off x="1752600" y="1483240"/>
          <a:ext cx="5638800" cy="484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2795" y="871460"/>
            <a:ext cx="8686800" cy="3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333399"/>
                </a:solidFill>
                <a:latin typeface="Georgia" pitchFamily="18" charset="0"/>
              </a:rPr>
              <a:t>Project Schedule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333399"/>
                </a:solidFill>
              </a:rPr>
              <a:t>Discussion….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1026" name="Picture 2" descr="C:\Users\laurahub\AppData\Local\Microsoft\Windows\Temporary Internet Files\Content.IE5\23FH43QV\MP90043305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66" y="2514600"/>
            <a:ext cx="42760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11224</TotalTime>
  <Words>196</Words>
  <Application>Microsoft Office PowerPoint</Application>
  <PresentationFormat>On-screen Show (4:3)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Georgia</vt:lpstr>
      <vt:lpstr>Swis721 BT</vt:lpstr>
      <vt:lpstr>Times</vt:lpstr>
      <vt:lpstr>Trebuchet MS</vt:lpstr>
      <vt:lpstr>Office Theme</vt:lpstr>
      <vt:lpstr>Custom Design</vt:lpstr>
      <vt:lpstr>PowerPoint Presentation</vt:lpstr>
      <vt:lpstr>Parking Wisdom</vt:lpstr>
      <vt:lpstr>PowerPoint Presentation</vt:lpstr>
      <vt:lpstr>PowerPoint Presentation</vt:lpstr>
      <vt:lpstr>BNMC Workforce Trends</vt:lpstr>
      <vt:lpstr>PowerPoint Presentation</vt:lpstr>
      <vt:lpstr>Discussion….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Faculty Senate</cp:lastModifiedBy>
  <cp:revision>1274</cp:revision>
  <dcterms:created xsi:type="dcterms:W3CDTF">2009-05-14T15:47:03Z</dcterms:created>
  <dcterms:modified xsi:type="dcterms:W3CDTF">2016-07-29T15:14:06Z</dcterms:modified>
</cp:coreProperties>
</file>